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3152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922-998A-CC4F-9AB5-5F0C3FFBCA62}" type="datetimeFigureOut">
              <a:rPr lang="en-US" smtClean="0"/>
              <a:t>27/09/18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CBB4-EF18-9248-82DD-67531C0B9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8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922-998A-CC4F-9AB5-5F0C3FFBCA62}" type="datetimeFigureOut">
              <a:rPr lang="en-US" smtClean="0"/>
              <a:t>27/09/18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CBB4-EF18-9248-82DD-67531C0B9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0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922-998A-CC4F-9AB5-5F0C3FFBCA62}" type="datetimeFigureOut">
              <a:rPr lang="en-US" smtClean="0"/>
              <a:t>27/09/18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CBB4-EF18-9248-82DD-67531C0B9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3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922-998A-CC4F-9AB5-5F0C3FFBCA62}" type="datetimeFigureOut">
              <a:rPr lang="en-US" smtClean="0"/>
              <a:t>27/09/18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CBB4-EF18-9248-82DD-67531C0B9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0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922-998A-CC4F-9AB5-5F0C3FFBCA62}" type="datetimeFigureOut">
              <a:rPr lang="en-US" smtClean="0"/>
              <a:t>27/09/18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CBB4-EF18-9248-82DD-67531C0B9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7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922-998A-CC4F-9AB5-5F0C3FFBCA62}" type="datetimeFigureOut">
              <a:rPr lang="en-US" smtClean="0"/>
              <a:t>27/09/18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CBB4-EF18-9248-82DD-67531C0B9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8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922-998A-CC4F-9AB5-5F0C3FFBCA62}" type="datetimeFigureOut">
              <a:rPr lang="en-US" smtClean="0"/>
              <a:t>27/09/18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CBB4-EF18-9248-82DD-67531C0B9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3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922-998A-CC4F-9AB5-5F0C3FFBCA62}" type="datetimeFigureOut">
              <a:rPr lang="en-US" smtClean="0"/>
              <a:t>27/09/18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CBB4-EF18-9248-82DD-67531C0B9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3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922-998A-CC4F-9AB5-5F0C3FFBCA62}" type="datetimeFigureOut">
              <a:rPr lang="en-US" smtClean="0"/>
              <a:t>27/09/18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CBB4-EF18-9248-82DD-67531C0B9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922-998A-CC4F-9AB5-5F0C3FFBCA62}" type="datetimeFigureOut">
              <a:rPr lang="en-US" smtClean="0"/>
              <a:t>27/09/18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CBB4-EF18-9248-82DD-67531C0B9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7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922-998A-CC4F-9AB5-5F0C3FFBCA62}" type="datetimeFigureOut">
              <a:rPr lang="en-US" smtClean="0"/>
              <a:t>27/09/18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CBB4-EF18-9248-82DD-67531C0B9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B9922-998A-CC4F-9AB5-5F0C3FFBCA62}" type="datetimeFigureOut">
              <a:rPr lang="en-US" smtClean="0"/>
              <a:t>27/09/18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BCBB4-EF18-9248-82DD-67531C0B9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7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3458" y="2895416"/>
            <a:ext cx="8327830" cy="1440000"/>
            <a:chOff x="443458" y="2895416"/>
            <a:chExt cx="8327830" cy="1440000"/>
          </a:xfrm>
        </p:grpSpPr>
        <p:pic>
          <p:nvPicPr>
            <p:cNvPr id="4" name="Picture 3" descr="jug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458" y="2895416"/>
              <a:ext cx="1865587" cy="1440000"/>
            </a:xfrm>
            <a:prstGeom prst="rect">
              <a:avLst/>
            </a:prstGeom>
          </p:spPr>
        </p:pic>
        <p:pic>
          <p:nvPicPr>
            <p:cNvPr id="5" name="Picture 4" descr="Medal newsapap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812" y="2895416"/>
              <a:ext cx="2158314" cy="1440000"/>
            </a:xfrm>
            <a:prstGeom prst="rect">
              <a:avLst/>
            </a:prstGeom>
          </p:spPr>
        </p:pic>
        <p:pic>
          <p:nvPicPr>
            <p:cNvPr id="6" name="Picture 5" descr="Newspaper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2974" y="2895416"/>
              <a:ext cx="2158314" cy="1440000"/>
            </a:xfrm>
            <a:prstGeom prst="rect">
              <a:avLst/>
            </a:prstGeom>
          </p:spPr>
        </p:pic>
        <p:pic>
          <p:nvPicPr>
            <p:cNvPr id="7" name="Picture 6" descr="Wheel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8893" y="2895416"/>
              <a:ext cx="2158314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83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Short</dc:creator>
  <cp:lastModifiedBy>Clare Short</cp:lastModifiedBy>
  <cp:revision>1</cp:revision>
  <dcterms:created xsi:type="dcterms:W3CDTF">2018-09-27T12:30:17Z</dcterms:created>
  <dcterms:modified xsi:type="dcterms:W3CDTF">2018-09-27T13:44:07Z</dcterms:modified>
</cp:coreProperties>
</file>