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21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38A1-5C85-234A-81BE-AE428682E248}" type="datetimeFigureOut">
              <a:rPr lang="en-US" smtClean="0"/>
              <a:t>02/08/21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7746-053A-1547-A671-DE40B791B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801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38A1-5C85-234A-81BE-AE428682E248}" type="datetimeFigureOut">
              <a:rPr lang="en-US" smtClean="0"/>
              <a:t>02/08/21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7746-053A-1547-A671-DE40B791B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968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38A1-5C85-234A-81BE-AE428682E248}" type="datetimeFigureOut">
              <a:rPr lang="en-US" smtClean="0"/>
              <a:t>02/08/21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7746-053A-1547-A671-DE40B791B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418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38A1-5C85-234A-81BE-AE428682E248}" type="datetimeFigureOut">
              <a:rPr lang="en-US" smtClean="0"/>
              <a:t>02/08/21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7746-053A-1547-A671-DE40B791B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237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38A1-5C85-234A-81BE-AE428682E248}" type="datetimeFigureOut">
              <a:rPr lang="en-US" smtClean="0"/>
              <a:t>02/08/21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7746-053A-1547-A671-DE40B791B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281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38A1-5C85-234A-81BE-AE428682E248}" type="datetimeFigureOut">
              <a:rPr lang="en-US" smtClean="0"/>
              <a:t>02/08/21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7746-053A-1547-A671-DE40B791B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465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38A1-5C85-234A-81BE-AE428682E248}" type="datetimeFigureOut">
              <a:rPr lang="en-US" smtClean="0"/>
              <a:t>02/08/21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7746-053A-1547-A671-DE40B791B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06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38A1-5C85-234A-81BE-AE428682E248}" type="datetimeFigureOut">
              <a:rPr lang="en-US" smtClean="0"/>
              <a:t>02/08/21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7746-053A-1547-A671-DE40B791B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480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38A1-5C85-234A-81BE-AE428682E248}" type="datetimeFigureOut">
              <a:rPr lang="en-US" smtClean="0"/>
              <a:t>02/08/21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7746-053A-1547-A671-DE40B791B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09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38A1-5C85-234A-81BE-AE428682E248}" type="datetimeFigureOut">
              <a:rPr lang="en-US" smtClean="0"/>
              <a:t>02/08/21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7746-053A-1547-A671-DE40B791B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63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38A1-5C85-234A-81BE-AE428682E248}" type="datetimeFigureOut">
              <a:rPr lang="en-US" smtClean="0"/>
              <a:t>02/08/21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7746-053A-1547-A671-DE40B791B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65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538A1-5C85-234A-81BE-AE428682E248}" type="datetimeFigureOut">
              <a:rPr lang="en-US" smtClean="0"/>
              <a:t>02/08/21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27746-053A-1547-A671-DE40B791B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053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512628" y="1947344"/>
            <a:ext cx="5641284" cy="1080000"/>
            <a:chOff x="2185639" y="2055900"/>
            <a:chExt cx="5641284" cy="1080000"/>
          </a:xfrm>
        </p:grpSpPr>
        <p:pic>
          <p:nvPicPr>
            <p:cNvPr id="5" name="Picture 4" descr="Image courtesy of Proud 2 b Parents © Allie Crewe7.jp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85639" y="2055900"/>
              <a:ext cx="1619837" cy="1080000"/>
            </a:xfrm>
            <a:prstGeom prst="rect">
              <a:avLst/>
            </a:prstGeom>
          </p:spPr>
        </p:pic>
        <p:pic>
          <p:nvPicPr>
            <p:cNvPr id="6" name="Picture 5" descr="Image courtesy of Proud 2 b Parents © Allie Crewe9.jp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206923" y="2055900"/>
              <a:ext cx="1620000" cy="1080000"/>
            </a:xfrm>
            <a:prstGeom prst="rect">
              <a:avLst/>
            </a:prstGeom>
          </p:spPr>
        </p:pic>
        <p:pic>
          <p:nvPicPr>
            <p:cNvPr id="7" name="Picture 6" descr="Image courtesy of Proud 2 b Parents © Allie Crewe3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564200" y="2055900"/>
              <a:ext cx="1621013" cy="1080000"/>
            </a:xfrm>
            <a:prstGeom prst="rect">
              <a:avLst/>
            </a:prstGeom>
          </p:spPr>
        </p:pic>
        <p:pic>
          <p:nvPicPr>
            <p:cNvPr id="8" name="Picture 7" descr="Image courtesy of Proud 2 b Parents © Allie Crewe8.jpg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822940" y="2055900"/>
              <a:ext cx="719550" cy="108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13466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</cp:revision>
  <dcterms:created xsi:type="dcterms:W3CDTF">2021-08-02T16:35:45Z</dcterms:created>
  <dcterms:modified xsi:type="dcterms:W3CDTF">2021-08-02T16:54:56Z</dcterms:modified>
</cp:coreProperties>
</file>