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2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38A1-5C85-234A-81BE-AE428682E248}" type="datetimeFigureOut">
              <a:rPr lang="en-US" smtClean="0"/>
              <a:t>02/08/21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7746-053A-1547-A671-DE40B791B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0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38A1-5C85-234A-81BE-AE428682E248}" type="datetimeFigureOut">
              <a:rPr lang="en-US" smtClean="0"/>
              <a:t>02/08/21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7746-053A-1547-A671-DE40B791B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6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38A1-5C85-234A-81BE-AE428682E248}" type="datetimeFigureOut">
              <a:rPr lang="en-US" smtClean="0"/>
              <a:t>02/08/21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7746-053A-1547-A671-DE40B791B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1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38A1-5C85-234A-81BE-AE428682E248}" type="datetimeFigureOut">
              <a:rPr lang="en-US" smtClean="0"/>
              <a:t>02/08/21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7746-053A-1547-A671-DE40B791B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3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38A1-5C85-234A-81BE-AE428682E248}" type="datetimeFigureOut">
              <a:rPr lang="en-US" smtClean="0"/>
              <a:t>02/08/21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7746-053A-1547-A671-DE40B791B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8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38A1-5C85-234A-81BE-AE428682E248}" type="datetimeFigureOut">
              <a:rPr lang="en-US" smtClean="0"/>
              <a:t>02/08/21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7746-053A-1547-A671-DE40B791B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6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38A1-5C85-234A-81BE-AE428682E248}" type="datetimeFigureOut">
              <a:rPr lang="en-US" smtClean="0"/>
              <a:t>02/08/21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7746-053A-1547-A671-DE40B791B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6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38A1-5C85-234A-81BE-AE428682E248}" type="datetimeFigureOut">
              <a:rPr lang="en-US" smtClean="0"/>
              <a:t>02/08/21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7746-053A-1547-A671-DE40B791B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8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38A1-5C85-234A-81BE-AE428682E248}" type="datetimeFigureOut">
              <a:rPr lang="en-US" smtClean="0"/>
              <a:t>02/08/21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7746-053A-1547-A671-DE40B791B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38A1-5C85-234A-81BE-AE428682E248}" type="datetimeFigureOut">
              <a:rPr lang="en-US" smtClean="0"/>
              <a:t>02/08/21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7746-053A-1547-A671-DE40B791B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6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38A1-5C85-234A-81BE-AE428682E248}" type="datetimeFigureOut">
              <a:rPr lang="en-US" smtClean="0"/>
              <a:t>02/08/21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7746-053A-1547-A671-DE40B791B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538A1-5C85-234A-81BE-AE428682E248}" type="datetimeFigureOut">
              <a:rPr lang="en-US" smtClean="0"/>
              <a:t>02/08/21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27746-053A-1547-A671-DE40B791B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5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12628" y="1947344"/>
            <a:ext cx="5641284" cy="1080000"/>
            <a:chOff x="2185639" y="2055900"/>
            <a:chExt cx="5641284" cy="1080000"/>
          </a:xfrm>
        </p:grpSpPr>
        <p:pic>
          <p:nvPicPr>
            <p:cNvPr id="5" name="Picture 4" descr="Image courtesy of Proud 2 b Parents © Allie Crewe7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85639" y="2055900"/>
              <a:ext cx="1619837" cy="1080000"/>
            </a:xfrm>
            <a:prstGeom prst="rect">
              <a:avLst/>
            </a:prstGeom>
          </p:spPr>
        </p:pic>
        <p:pic>
          <p:nvPicPr>
            <p:cNvPr id="6" name="Picture 5" descr="Image courtesy of Proud 2 b Parents © Allie Crewe9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06923" y="2055900"/>
              <a:ext cx="1620000" cy="1080000"/>
            </a:xfrm>
            <a:prstGeom prst="rect">
              <a:avLst/>
            </a:prstGeom>
          </p:spPr>
        </p:pic>
        <p:pic>
          <p:nvPicPr>
            <p:cNvPr id="7" name="Picture 6" descr="Image courtesy of Proud 2 b Parents © Allie Crewe3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64200" y="2055900"/>
              <a:ext cx="1621013" cy="1080000"/>
            </a:xfrm>
            <a:prstGeom prst="rect">
              <a:avLst/>
            </a:prstGeom>
          </p:spPr>
        </p:pic>
        <p:pic>
          <p:nvPicPr>
            <p:cNvPr id="8" name="Picture 7" descr="Image courtesy of Proud 2 b Parents © Allie Crewe8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22940" y="2055900"/>
              <a:ext cx="719550" cy="10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13466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2021-08-02T16:35:45Z</dcterms:created>
  <dcterms:modified xsi:type="dcterms:W3CDTF">2021-08-02T16:54:56Z</dcterms:modified>
</cp:coreProperties>
</file>